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1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93E0F-D9FF-405D-B9D7-74CA025F9E7F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248AB-7826-494E-ABFC-25415F54EC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1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48AB-7826-494E-ABFC-25415F54ECA2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89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931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4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66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921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94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2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21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33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72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4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85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6D1F-D2A0-4116-AC74-B736DD183DC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7077-9E26-465E-A1AB-958E699790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92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4608512"/>
          </a:xfrm>
        </p:spPr>
        <p:txBody>
          <a:bodyPr>
            <a:normAutofit/>
          </a:bodyPr>
          <a:lstStyle/>
          <a:p>
            <a:r>
              <a:rPr lang="es-ES" sz="88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Feliz Día del Amor Y la Amistad </a:t>
            </a:r>
            <a:endParaRPr lang="es-ES" sz="8800" dirty="0">
              <a:solidFill>
                <a:srgbClr val="00B0F0"/>
              </a:solidFill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1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El </a:t>
            </a:r>
            <a:r>
              <a:rPr lang="es-ES" b="1" dirty="0">
                <a:solidFill>
                  <a:schemeClr val="bg1"/>
                </a:solidFill>
              </a:rPr>
              <a:t>día de amor y amistad</a:t>
            </a:r>
            <a:r>
              <a:rPr lang="es-ES" dirty="0">
                <a:solidFill>
                  <a:schemeClr val="bg1"/>
                </a:solidFill>
              </a:rPr>
              <a:t> se conmemora en Colombia el tercer </a:t>
            </a:r>
            <a:r>
              <a:rPr lang="es-ES" dirty="0" smtClean="0">
                <a:solidFill>
                  <a:schemeClr val="bg1"/>
                </a:solidFill>
              </a:rPr>
              <a:t>sábado </a:t>
            </a:r>
            <a:r>
              <a:rPr lang="es-ES" dirty="0">
                <a:solidFill>
                  <a:schemeClr val="bg1"/>
                </a:solidFill>
              </a:rPr>
              <a:t>del mes de septiembre y es una </a:t>
            </a:r>
            <a:r>
              <a:rPr lang="es-ES" dirty="0" smtClean="0">
                <a:solidFill>
                  <a:schemeClr val="bg1"/>
                </a:solidFill>
              </a:rPr>
              <a:t>celebración </a:t>
            </a:r>
            <a:r>
              <a:rPr lang="es-ES" dirty="0">
                <a:solidFill>
                  <a:schemeClr val="bg1"/>
                </a:solidFill>
              </a:rPr>
              <a:t>tradicional en la que los amigos, conocidos, enamorados, novios, esposos y amantes se expresan su amor y cariño. Entre las principales tradiciones para esta fecha se encuentra jugar al "amigo secreto", juego que consiste en repartir los nombres de cada uno menos el de uno a los </a:t>
            </a:r>
            <a:r>
              <a:rPr lang="es-ES" dirty="0" smtClean="0">
                <a:solidFill>
                  <a:schemeClr val="bg1"/>
                </a:solidFill>
              </a:rPr>
              <a:t>demás </a:t>
            </a:r>
            <a:r>
              <a:rPr lang="es-ES" dirty="0">
                <a:solidFill>
                  <a:schemeClr val="bg1"/>
                </a:solidFill>
              </a:rPr>
              <a:t>jugadores sin poder decir que nombre le cayo a uno y dar un regalo este día a esa persona.</a:t>
            </a:r>
          </a:p>
        </p:txBody>
      </p:sp>
    </p:spTree>
    <p:extLst>
      <p:ext uri="{BB962C8B-B14F-4D97-AF65-F5344CB8AC3E}">
        <p14:creationId xmlns:p14="http://schemas.microsoft.com/office/powerpoint/2010/main" val="4275744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s-ES" sz="5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Lo anterior es interesante….</a:t>
            </a:r>
          </a:p>
          <a:p>
            <a:pPr marL="0" indent="0">
              <a:buNone/>
            </a:pPr>
            <a:endParaRPr lang="es-ES" sz="5400" dirty="0">
              <a:solidFill>
                <a:srgbClr val="00B0F0"/>
              </a:solidFill>
              <a:latin typeface="Matura MT Script Capitals" panose="03020802060602070202" pitchFamily="66" charset="0"/>
            </a:endParaRP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Pero nosotros tenemos otros conceptos de lo que es el amor y la amistad, y eso sin saber de la historia…solo con vivirlo</a:t>
            </a:r>
            <a:endParaRPr lang="es-ES" sz="4400" dirty="0">
              <a:solidFill>
                <a:srgbClr val="00B0F0"/>
              </a:solidFill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8737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EL AMOR</a:t>
            </a:r>
            <a:endParaRPr lang="es-ES" dirty="0">
              <a:solidFill>
                <a:schemeClr val="bg1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El amor lo hace todo perfecto, por eso los que creen en el amor son la perfección</a:t>
            </a:r>
            <a:endParaRPr lang="es-E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0768"/>
            <a:ext cx="403244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553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7787208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El amor es ….</a:t>
            </a: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Tratar de o herir al otro,</a:t>
            </a: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Tratar de no cambiar al otro,</a:t>
            </a: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Tratar de no dominar al otro,</a:t>
            </a: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Tratar de no traicionar al otro, </a:t>
            </a:r>
          </a:p>
          <a:p>
            <a:pPr marL="0" indent="0">
              <a:buNone/>
            </a:pPr>
            <a:r>
              <a:rPr lang="es-ES" sz="44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Pero sobre todo de siempre respetar al otro…</a:t>
            </a:r>
          </a:p>
          <a:p>
            <a:endParaRPr lang="es-ES" dirty="0"/>
          </a:p>
        </p:txBody>
      </p:sp>
      <p:sp>
        <p:nvSpPr>
          <p:cNvPr id="4" name="3 Corazón"/>
          <p:cNvSpPr/>
          <p:nvPr/>
        </p:nvSpPr>
        <p:spPr>
          <a:xfrm>
            <a:off x="5220072" y="5229200"/>
            <a:ext cx="3600400" cy="1628800"/>
          </a:xfrm>
          <a:prstGeom prst="heart">
            <a:avLst/>
          </a:prstGeom>
          <a:solidFill>
            <a:srgbClr val="F319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429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LA AMISTAD</a:t>
            </a:r>
            <a:endParaRPr lang="es-ES" dirty="0">
              <a:solidFill>
                <a:schemeClr val="bg1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Un amigo es aquel  que te extiende la mano, el que te dice una palabra alentadora, aquel que te da sin esperar nada a cambio…. Es alguien que nunca te miente, pero siempre te entiende…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Cara sonriente"/>
          <p:cNvSpPr/>
          <p:nvPr/>
        </p:nvSpPr>
        <p:spPr>
          <a:xfrm>
            <a:off x="5364088" y="1916832"/>
            <a:ext cx="3528392" cy="417646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653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Un momento de reflexión</a:t>
            </a:r>
            <a:endParaRPr lang="es-ES" dirty="0">
              <a:solidFill>
                <a:srgbClr val="00B0F0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2831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Un día el amor le pregunto a la amistad…</a:t>
            </a:r>
          </a:p>
          <a:p>
            <a:pPr marL="0" indent="0">
              <a:buNone/>
            </a:pPr>
            <a:r>
              <a:rPr lang="es-ES" sz="36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Para que estas tu, si ya estoy yo?.....</a:t>
            </a:r>
          </a:p>
          <a:p>
            <a:pPr marL="0" indent="0">
              <a:buNone/>
            </a:pPr>
            <a:r>
              <a:rPr lang="es-ES" sz="3600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Y la amistad le responde…..por que yo llevo una sonrisa…. Donde tu dejaste una lagrima….</a:t>
            </a:r>
          </a:p>
        </p:txBody>
      </p:sp>
    </p:spTree>
    <p:extLst>
      <p:ext uri="{BB962C8B-B14F-4D97-AF65-F5344CB8AC3E}">
        <p14:creationId xmlns:p14="http://schemas.microsoft.com/office/powerpoint/2010/main" val="189192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EN CONCLUSION</a:t>
            </a:r>
            <a:endParaRPr lang="es-ES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60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VALOREMOS LA AMISTAD ASI MISMO COMO VALORAMOS EL HECHO DE SENTIR AMOR.</a:t>
            </a:r>
            <a:endParaRPr lang="es-ES" sz="60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16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199</Words>
  <Application>Microsoft Office PowerPoint</Application>
  <PresentationFormat>Presentación en pantalla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Feliz Día del Amor Y la Amistad </vt:lpstr>
      <vt:lpstr>Presentación de PowerPoint</vt:lpstr>
      <vt:lpstr>Presentación de PowerPoint</vt:lpstr>
      <vt:lpstr>EL AMOR</vt:lpstr>
      <vt:lpstr>Presentación de PowerPoint</vt:lpstr>
      <vt:lpstr>LA AMISTAD</vt:lpstr>
      <vt:lpstr>Un momento de reflexión</vt:lpstr>
      <vt:lpstr>EN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</dc:creator>
  <cp:lastModifiedBy>Invitado</cp:lastModifiedBy>
  <cp:revision>6</cp:revision>
  <dcterms:created xsi:type="dcterms:W3CDTF">2013-09-26T17:54:26Z</dcterms:created>
  <dcterms:modified xsi:type="dcterms:W3CDTF">2013-09-26T19:18:57Z</dcterms:modified>
</cp:coreProperties>
</file>